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14.2.2013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Sigurnost na internetu</a:t>
            </a:r>
            <a:endParaRPr lang="hr-HR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95736" y="5733256"/>
            <a:ext cx="6480048" cy="528464"/>
          </a:xfrm>
        </p:spPr>
        <p:txBody>
          <a:bodyPr/>
          <a:lstStyle/>
          <a:p>
            <a:r>
              <a:rPr lang="hr-HR" dirty="0" smtClean="0"/>
              <a:t>Prezentaciju izradila: Ivana Perić, 8.r. OŠ </a:t>
            </a:r>
            <a:r>
              <a:rPr lang="hr-HR" dirty="0" err="1" smtClean="0"/>
              <a:t>Laslovo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-static.rtl-hrvatska.hr/image/djevojcica-s-laptopom-dc533aa3f6ddf1a3ca3dca280870e303_slideshow_fg.jpg?v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496944" cy="6902742"/>
          </a:xfrm>
          <a:prstGeom prst="rect">
            <a:avLst/>
          </a:prstGeom>
          <a:noFill/>
        </p:spPr>
      </p:pic>
      <p:sp>
        <p:nvSpPr>
          <p:cNvPr id="5" name="Pravokutni oblačić 4"/>
          <p:cNvSpPr/>
          <p:nvPr/>
        </p:nvSpPr>
        <p:spPr>
          <a:xfrm>
            <a:off x="3923928" y="5877272"/>
            <a:ext cx="4896544" cy="648072"/>
          </a:xfrm>
          <a:prstGeom prst="wedgeRectCallout">
            <a:avLst>
              <a:gd name="adj1" fmla="val -23131"/>
              <a:gd name="adj2" fmla="val -8944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Može! Dogovoreno, vidimo se! </a:t>
            </a:r>
            <a:r>
              <a:rPr lang="hr-HR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orum.net.hr/cfs-file.ashx/__key/CommunityServer.Discussions.Components.Files/59/8311.vrag_2D00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8326" cy="6760819"/>
          </a:xfrm>
          <a:prstGeom prst="rect">
            <a:avLst/>
          </a:prstGeom>
          <a:noFill/>
        </p:spPr>
      </p:pic>
      <p:sp>
        <p:nvSpPr>
          <p:cNvPr id="5" name="Obični oblačić 4"/>
          <p:cNvSpPr/>
          <p:nvPr/>
        </p:nvSpPr>
        <p:spPr>
          <a:xfrm>
            <a:off x="1187624" y="260648"/>
            <a:ext cx="3240360" cy="1296144"/>
          </a:xfrm>
          <a:prstGeom prst="cloudCallout">
            <a:avLst>
              <a:gd name="adj1" fmla="val 27543"/>
              <a:gd name="adj2" fmla="val 642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A,, </a:t>
            </a:r>
            <a:r>
              <a:rPr lang="hr-HR" sz="1600" dirty="0" smtClean="0">
                <a:solidFill>
                  <a:schemeClr val="bg1"/>
                </a:solidFill>
              </a:rPr>
              <a:t>HA, </a:t>
            </a:r>
            <a:r>
              <a:rPr lang="hr-HR" sz="1600" dirty="0" err="1" smtClean="0">
                <a:solidFill>
                  <a:schemeClr val="bg1"/>
                </a:solidFill>
              </a:rPr>
              <a:t>HA</a:t>
            </a:r>
            <a:r>
              <a:rPr lang="hr-HR" sz="1600" dirty="0" smtClean="0">
                <a:solidFill>
                  <a:schemeClr val="bg1"/>
                </a:solidFill>
              </a:rPr>
              <a:t>, </a:t>
            </a:r>
            <a:r>
              <a:rPr lang="hr-HR" sz="1600" dirty="0" err="1" smtClean="0">
                <a:solidFill>
                  <a:schemeClr val="bg1"/>
                </a:solidFill>
              </a:rPr>
              <a:t>HA</a:t>
            </a:r>
            <a:r>
              <a:rPr lang="hr-HR" sz="1600" dirty="0" smtClean="0">
                <a:solidFill>
                  <a:schemeClr val="bg1"/>
                </a:solidFill>
              </a:rPr>
              <a:t> pun pogodak!!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6" name="Pravokutni oblačić 5"/>
          <p:cNvSpPr/>
          <p:nvPr/>
        </p:nvSpPr>
        <p:spPr>
          <a:xfrm>
            <a:off x="4572000" y="5589240"/>
            <a:ext cx="3960440" cy="936104"/>
          </a:xfrm>
          <a:prstGeom prst="wedge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Možete li zamisliti što se dogodilo???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oblačić 3"/>
          <p:cNvSpPr/>
          <p:nvPr/>
        </p:nvSpPr>
        <p:spPr>
          <a:xfrm>
            <a:off x="4535488" y="476672"/>
            <a:ext cx="4608512" cy="864096"/>
          </a:xfrm>
          <a:prstGeom prst="wedgeRectCallout">
            <a:avLst>
              <a:gd name="adj1" fmla="val -35485"/>
              <a:gd name="adj2" fmla="val 8692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Ne razgovarajte s nepoznatim osobama preko interneta!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" name="Pravokutni oblačić 4"/>
          <p:cNvSpPr/>
          <p:nvPr/>
        </p:nvSpPr>
        <p:spPr>
          <a:xfrm>
            <a:off x="179512" y="332656"/>
            <a:ext cx="4032448" cy="1008112"/>
          </a:xfrm>
          <a:prstGeom prst="wedgeRectCallout">
            <a:avLst>
              <a:gd name="adj1" fmla="val -1646"/>
              <a:gd name="adj2" fmla="val 876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Ne vjerujte osobama na internetu koje ne </a:t>
            </a:r>
            <a:r>
              <a:rPr lang="hr-HR" dirty="0" smtClean="0">
                <a:solidFill>
                  <a:srgbClr val="FF0000"/>
                </a:solidFill>
              </a:rPr>
              <a:t>poznajete</a:t>
            </a:r>
            <a:r>
              <a:rPr lang="hr-HR" dirty="0" smtClean="0">
                <a:solidFill>
                  <a:srgbClr val="FF0000"/>
                </a:solidFill>
              </a:rPr>
              <a:t>!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6" name="Pravokutni oblačić 5"/>
          <p:cNvSpPr/>
          <p:nvPr/>
        </p:nvSpPr>
        <p:spPr>
          <a:xfrm>
            <a:off x="5903640" y="2420888"/>
            <a:ext cx="3240360" cy="792088"/>
          </a:xfrm>
          <a:prstGeom prst="wedgeRectCallout">
            <a:avLst>
              <a:gd name="adj1" fmla="val -43434"/>
              <a:gd name="adj2" fmla="val -8313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Nemojte otkrivati osobne informacije!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7" name="Pravokutni oblačić 6"/>
          <p:cNvSpPr/>
          <p:nvPr/>
        </p:nvSpPr>
        <p:spPr>
          <a:xfrm>
            <a:off x="251520" y="3933056"/>
            <a:ext cx="3456384" cy="792088"/>
          </a:xfrm>
          <a:prstGeom prst="wedgeRectCallout">
            <a:avLst>
              <a:gd name="adj1" fmla="val -4960"/>
              <a:gd name="adj2" fmla="val -9379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Nikada se nemojte sastajati </a:t>
            </a:r>
            <a:r>
              <a:rPr lang="hr-HR" smtClean="0">
                <a:solidFill>
                  <a:srgbClr val="FF0000"/>
                </a:solidFill>
              </a:rPr>
              <a:t>s osobama </a:t>
            </a:r>
            <a:r>
              <a:rPr lang="hr-HR" dirty="0" smtClean="0">
                <a:solidFill>
                  <a:srgbClr val="FF0000"/>
                </a:solidFill>
              </a:rPr>
              <a:t>koje ste upoznali preko interneta!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Pravokutni oblačić 7"/>
          <p:cNvSpPr/>
          <p:nvPr/>
        </p:nvSpPr>
        <p:spPr>
          <a:xfrm>
            <a:off x="5004048" y="4797152"/>
            <a:ext cx="3816424" cy="1008112"/>
          </a:xfrm>
          <a:prstGeom prst="wedgeRectCallout">
            <a:avLst>
              <a:gd name="adj1" fmla="val -31523"/>
              <a:gd name="adj2" fmla="val -7565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Ne otvarajte poruke nepoznatih pošiljatelja!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Pravokutni oblačić 8"/>
          <p:cNvSpPr/>
          <p:nvPr/>
        </p:nvSpPr>
        <p:spPr>
          <a:xfrm>
            <a:off x="539552" y="5157192"/>
            <a:ext cx="3600400" cy="720080"/>
          </a:xfrm>
          <a:prstGeom prst="wedgeRectCallout">
            <a:avLst>
              <a:gd name="adj1" fmla="val 43246"/>
              <a:gd name="adj2" fmla="val -8792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Recite roditeljima sve što vas muči!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10" name="Picture 2" descr="http://cdn-static.rtl-hrvatska.hr/image/djevojcica-s-laptopom-dc533aa3f6ddf1a3ca3dca280870e303_slideshow_fg.jpg?v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772816"/>
            <a:ext cx="2664296" cy="2164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-static.rtl-hrvatska.hr/image/djevojcica-s-laptopom-dc533aa3f6ddf1a3ca3dca280870e303_slideshow_fg.jpg?v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496944" cy="6902742"/>
          </a:xfrm>
          <a:prstGeom prst="rect">
            <a:avLst/>
          </a:prstGeom>
          <a:noFill/>
        </p:spPr>
      </p:pic>
      <p:sp>
        <p:nvSpPr>
          <p:cNvPr id="7" name="Pravokutni oblačić 6"/>
          <p:cNvSpPr/>
          <p:nvPr/>
        </p:nvSpPr>
        <p:spPr>
          <a:xfrm>
            <a:off x="3707904" y="5805264"/>
            <a:ext cx="4464496" cy="864096"/>
          </a:xfrm>
          <a:prstGeom prst="wedgeRectCallout">
            <a:avLst>
              <a:gd name="adj1" fmla="val -7809"/>
              <a:gd name="adj2" fmla="val -1044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Hej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, činiš mi se super, hoćemo se malo bolje upoznati? 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l-amin.kirostudio.com/images/2010/09/24/60/pink-acer-laptop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131"/>
            <a:ext cx="8424936" cy="6817869"/>
          </a:xfrm>
          <a:prstGeom prst="rect">
            <a:avLst/>
          </a:prstGeom>
          <a:noFill/>
        </p:spPr>
      </p:pic>
      <p:pic>
        <p:nvPicPr>
          <p:cNvPr id="16388" name="Picture 4" descr="http://www.slike.co/store/slatka-djevojcica-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692696"/>
            <a:ext cx="5544616" cy="3312368"/>
          </a:xfrm>
          <a:prstGeom prst="rect">
            <a:avLst/>
          </a:prstGeom>
          <a:noFill/>
        </p:spPr>
      </p:pic>
      <p:sp>
        <p:nvSpPr>
          <p:cNvPr id="6" name="Pravokutni oblačić 5"/>
          <p:cNvSpPr/>
          <p:nvPr/>
        </p:nvSpPr>
        <p:spPr>
          <a:xfrm>
            <a:off x="2411760" y="3284984"/>
            <a:ext cx="4680520" cy="576064"/>
          </a:xfrm>
          <a:prstGeom prst="wedgeRectCallout">
            <a:avLst>
              <a:gd name="adj1" fmla="val -14221"/>
              <a:gd name="adj2" fmla="val -889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Bok, i ti meni, mogli bismo!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index.hr/images2/pedofilijailustracijaaf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22" y="188640"/>
            <a:ext cx="9109378" cy="5904656"/>
          </a:xfrm>
          <a:prstGeom prst="rect">
            <a:avLst/>
          </a:prstGeom>
          <a:noFill/>
        </p:spPr>
      </p:pic>
      <p:pic>
        <p:nvPicPr>
          <p:cNvPr id="15368" name="Picture 8" descr="http://t3.gstatic.com/images?q=tbn:ANd9GcRbY0usw5fVDhodA1RBgH-iNvhpRrCmyTJlZOaAFEjmQJXud-9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052736"/>
            <a:ext cx="3888432" cy="2752486"/>
          </a:xfrm>
          <a:prstGeom prst="rect">
            <a:avLst/>
          </a:prstGeom>
          <a:noFill/>
        </p:spPr>
      </p:pic>
      <p:pic>
        <p:nvPicPr>
          <p:cNvPr id="9" name="Picture 2" descr="http://cdn-static.rtl-hrvatska.hr/image/djevojcica-s-laptopom-dc533aa3f6ddf1a3ca3dca280870e303_slideshow_fg.jpg?v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268760"/>
            <a:ext cx="2808312" cy="1581926"/>
          </a:xfrm>
          <a:prstGeom prst="rect">
            <a:avLst/>
          </a:prstGeom>
          <a:noFill/>
        </p:spPr>
      </p:pic>
      <p:sp>
        <p:nvSpPr>
          <p:cNvPr id="11" name="Pravokutni oblačić 10"/>
          <p:cNvSpPr/>
          <p:nvPr/>
        </p:nvSpPr>
        <p:spPr>
          <a:xfrm>
            <a:off x="5508104" y="3933056"/>
            <a:ext cx="3635896" cy="432048"/>
          </a:xfrm>
          <a:prstGeom prst="wedgeRectCallout">
            <a:avLst>
              <a:gd name="adj1" fmla="val -8839"/>
              <a:gd name="adj2" fmla="val -1686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Voliš li sladoled?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lannyfarmer.files.wordpress.com/2011/10/older-workers-man-at-laptop-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848872" cy="6858000"/>
          </a:xfrm>
          <a:prstGeom prst="rect">
            <a:avLst/>
          </a:prstGeom>
          <a:noFill/>
        </p:spPr>
      </p:pic>
      <p:sp>
        <p:nvSpPr>
          <p:cNvPr id="5" name="Obični oblačić 4"/>
          <p:cNvSpPr/>
          <p:nvPr/>
        </p:nvSpPr>
        <p:spPr>
          <a:xfrm>
            <a:off x="1043608" y="0"/>
            <a:ext cx="3312368" cy="1512168"/>
          </a:xfrm>
          <a:prstGeom prst="cloudCallout">
            <a:avLst>
              <a:gd name="adj1" fmla="val 44571"/>
              <a:gd name="adj2" fmla="val 466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…zgodna je ova curica…kako je samo nasjela…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Pravokutni oblačić 5"/>
          <p:cNvSpPr/>
          <p:nvPr/>
        </p:nvSpPr>
        <p:spPr>
          <a:xfrm>
            <a:off x="3275856" y="5877272"/>
            <a:ext cx="4104456" cy="792088"/>
          </a:xfrm>
          <a:prstGeom prst="wedgeRectCallout">
            <a:avLst>
              <a:gd name="adj1" fmla="val -3192"/>
              <a:gd name="adj2" fmla="val -1208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Obožavam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, voliš li ti čitati?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-static.rtl-hrvatska.hr/image/djevojcica-s-laptopom-dc533aa3f6ddf1a3ca3dca280870e303_slideshow_fg.jpg?v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496944" cy="6902742"/>
          </a:xfrm>
          <a:prstGeom prst="rect">
            <a:avLst/>
          </a:prstGeom>
          <a:noFill/>
        </p:spPr>
      </p:pic>
      <p:sp>
        <p:nvSpPr>
          <p:cNvPr id="5" name="Pravokutni oblačić 4"/>
          <p:cNvSpPr/>
          <p:nvPr/>
        </p:nvSpPr>
        <p:spPr>
          <a:xfrm>
            <a:off x="3923928" y="5949280"/>
            <a:ext cx="4032448" cy="648072"/>
          </a:xfrm>
          <a:prstGeom prst="wedgeRectCallout">
            <a:avLst>
              <a:gd name="adj1" fmla="val -11414"/>
              <a:gd name="adj2" fmla="val -916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Volim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r>
              <a:rPr lang="hr-HR" dirty="0" smtClean="0">
                <a:solidFill>
                  <a:schemeClr val="tx1"/>
                </a:solidFill>
              </a:rPr>
              <a:t>, hoćemo li u </a:t>
            </a:r>
            <a:r>
              <a:rPr lang="hr-HR" dirty="0" err="1" smtClean="0">
                <a:solidFill>
                  <a:schemeClr val="tx1"/>
                </a:solidFill>
              </a:rPr>
              <a:t>mekić</a:t>
            </a:r>
            <a:r>
              <a:rPr lang="hr-HR" dirty="0" smtClean="0">
                <a:solidFill>
                  <a:schemeClr val="tx1"/>
                </a:solidFill>
              </a:rPr>
              <a:t> skupa?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Obični oblačić 5"/>
          <p:cNvSpPr/>
          <p:nvPr/>
        </p:nvSpPr>
        <p:spPr>
          <a:xfrm>
            <a:off x="6012160" y="188640"/>
            <a:ext cx="3131840" cy="2060848"/>
          </a:xfrm>
          <a:prstGeom prst="cloudCallout">
            <a:avLst>
              <a:gd name="adj1" fmla="val -48397"/>
              <a:gd name="adj2" fmla="val 605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7410" name="Picture 2" descr="http://www.haber.ba/thumbnail.php?file=pictures/2012_july/mcdonalds_dnevnik_743264129.jpg&amp;size=article_med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6672"/>
            <a:ext cx="1920214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annyfarmer.files.wordpress.com/2011/10/older-workers-man-at-laptop-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848872" cy="6858000"/>
          </a:xfrm>
          <a:prstGeom prst="rect">
            <a:avLst/>
          </a:prstGeom>
          <a:noFill/>
        </p:spPr>
      </p:pic>
      <p:sp>
        <p:nvSpPr>
          <p:cNvPr id="5" name="Pravokutni oblačić 4"/>
          <p:cNvSpPr/>
          <p:nvPr/>
        </p:nvSpPr>
        <p:spPr>
          <a:xfrm>
            <a:off x="3131840" y="5589240"/>
            <a:ext cx="5040560" cy="792088"/>
          </a:xfrm>
          <a:prstGeom prst="wedgeRectCallout">
            <a:avLst>
              <a:gd name="adj1" fmla="val -9949"/>
              <a:gd name="adj2" fmla="val -866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Naravno, imaš li ti psa? Ja  imam pekinezera, povedi i ti svog ako ga imaš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Obični oblačić 5"/>
          <p:cNvSpPr/>
          <p:nvPr/>
        </p:nvSpPr>
        <p:spPr>
          <a:xfrm>
            <a:off x="1475656" y="260648"/>
            <a:ext cx="2808312" cy="1440160"/>
          </a:xfrm>
          <a:prstGeom prst="cloudCallout">
            <a:avLst>
              <a:gd name="adj1" fmla="val 72575"/>
              <a:gd name="adj2" fmla="val 5077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...jedva</a:t>
            </a:r>
            <a:r>
              <a:rPr lang="hr-HR" dirty="0" smtClean="0">
                <a:solidFill>
                  <a:schemeClr val="tx1"/>
                </a:solidFill>
              </a:rPr>
              <a:t> čekam…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-static.rtl-hrvatska.hr/image/djevojcica-s-laptopom-dc533aa3f6ddf1a3ca3dca280870e303_slideshow_fg.jpg?v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496944" cy="6902742"/>
          </a:xfrm>
          <a:prstGeom prst="rect">
            <a:avLst/>
          </a:prstGeom>
          <a:noFill/>
        </p:spPr>
      </p:pic>
      <p:sp>
        <p:nvSpPr>
          <p:cNvPr id="5" name="Pravokutni oblačić 4"/>
          <p:cNvSpPr/>
          <p:nvPr/>
        </p:nvSpPr>
        <p:spPr>
          <a:xfrm>
            <a:off x="3419872" y="5805264"/>
            <a:ext cx="4176464" cy="648072"/>
          </a:xfrm>
          <a:prstGeom prst="wedgeRectCallout">
            <a:avLst>
              <a:gd name="adj1" fmla="val -12874"/>
              <a:gd name="adj2" fmla="val -1035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Može, imam pudlicu, kada se vidimo?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annyfarmer.files.wordpress.com/2011/10/older-workers-man-at-laptop-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848872" cy="6858000"/>
          </a:xfrm>
          <a:prstGeom prst="rect">
            <a:avLst/>
          </a:prstGeom>
          <a:noFill/>
        </p:spPr>
      </p:pic>
      <p:sp>
        <p:nvSpPr>
          <p:cNvPr id="5" name="Pravokutni oblačić 4"/>
          <p:cNvSpPr/>
          <p:nvPr/>
        </p:nvSpPr>
        <p:spPr>
          <a:xfrm>
            <a:off x="4355976" y="5877272"/>
            <a:ext cx="3600400" cy="648072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Super, može u 17?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Obični oblačić 5"/>
          <p:cNvSpPr/>
          <p:nvPr/>
        </p:nvSpPr>
        <p:spPr>
          <a:xfrm>
            <a:off x="1403648" y="476672"/>
            <a:ext cx="3240360" cy="1152128"/>
          </a:xfrm>
          <a:prstGeom prst="cloudCallout">
            <a:avLst>
              <a:gd name="adj1" fmla="val 36690"/>
              <a:gd name="adj2" fmla="val 612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…</a:t>
            </a:r>
            <a:r>
              <a:rPr lang="hr-HR" dirty="0" err="1" smtClean="0">
                <a:solidFill>
                  <a:schemeClr val="tx1"/>
                </a:solidFill>
              </a:rPr>
              <a:t>huhuhu</a:t>
            </a:r>
            <a:r>
              <a:rPr lang="hr-HR" dirty="0" smtClean="0">
                <a:solidFill>
                  <a:schemeClr val="tx1"/>
                </a:solidFill>
              </a:rPr>
              <a:t>, sad il nikad…dvostruka prilika… 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190</Words>
  <Application>Microsoft Office PowerPoint</Application>
  <PresentationFormat>Prikaz na zaslonu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Tehnički</vt:lpstr>
      <vt:lpstr>Sigurnost na internetu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OŠ Laslovo 7</dc:creator>
  <cp:lastModifiedBy>Laslovo</cp:lastModifiedBy>
  <cp:revision>11</cp:revision>
  <dcterms:created xsi:type="dcterms:W3CDTF">2013-02-07T12:42:22Z</dcterms:created>
  <dcterms:modified xsi:type="dcterms:W3CDTF">2013-02-14T12:56:30Z</dcterms:modified>
</cp:coreProperties>
</file>