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97" d="100"/>
          <a:sy n="97" d="100"/>
        </p:scale>
        <p:origin x="-11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50E6-7F91-4640-972F-8658D416DEA6}" type="datetimeFigureOut">
              <a:rPr lang="sr-Latn-CS" smtClean="0"/>
              <a:pPr/>
              <a:t>11.2.2013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9F8EB-9D95-43D8-B063-428C339FEE7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9F8EB-9D95-43D8-B063-428C339FEE7D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9F8EB-9D95-43D8-B063-428C339FEE7D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956-5419-428E-B09F-8871DD6E9D7C}" type="datetimeFigureOut">
              <a:rPr lang="sr-Latn-CS" smtClean="0"/>
              <a:pPr/>
              <a:t>11.2.2013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055A-05A3-44AA-8CEC-FC4984E082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956-5419-428E-B09F-8871DD6E9D7C}" type="datetimeFigureOut">
              <a:rPr lang="sr-Latn-CS" smtClean="0"/>
              <a:pPr/>
              <a:t>11.2.2013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055A-05A3-44AA-8CEC-FC4984E082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956-5419-428E-B09F-8871DD6E9D7C}" type="datetimeFigureOut">
              <a:rPr lang="sr-Latn-CS" smtClean="0"/>
              <a:pPr/>
              <a:t>11.2.2013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055A-05A3-44AA-8CEC-FC4984E082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956-5419-428E-B09F-8871DD6E9D7C}" type="datetimeFigureOut">
              <a:rPr lang="sr-Latn-CS" smtClean="0"/>
              <a:pPr/>
              <a:t>11.2.2013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055A-05A3-44AA-8CEC-FC4984E082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956-5419-428E-B09F-8871DD6E9D7C}" type="datetimeFigureOut">
              <a:rPr lang="sr-Latn-CS" smtClean="0"/>
              <a:pPr/>
              <a:t>11.2.2013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055A-05A3-44AA-8CEC-FC4984E082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956-5419-428E-B09F-8871DD6E9D7C}" type="datetimeFigureOut">
              <a:rPr lang="sr-Latn-CS" smtClean="0"/>
              <a:pPr/>
              <a:t>11.2.2013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055A-05A3-44AA-8CEC-FC4984E082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956-5419-428E-B09F-8871DD6E9D7C}" type="datetimeFigureOut">
              <a:rPr lang="sr-Latn-CS" smtClean="0"/>
              <a:pPr/>
              <a:t>11.2.2013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055A-05A3-44AA-8CEC-FC4984E082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956-5419-428E-B09F-8871DD6E9D7C}" type="datetimeFigureOut">
              <a:rPr lang="sr-Latn-CS" smtClean="0"/>
              <a:pPr/>
              <a:t>11.2.2013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055A-05A3-44AA-8CEC-FC4984E082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956-5419-428E-B09F-8871DD6E9D7C}" type="datetimeFigureOut">
              <a:rPr lang="sr-Latn-CS" smtClean="0"/>
              <a:pPr/>
              <a:t>11.2.2013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055A-05A3-44AA-8CEC-FC4984E082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956-5419-428E-B09F-8871DD6E9D7C}" type="datetimeFigureOut">
              <a:rPr lang="sr-Latn-CS" smtClean="0"/>
              <a:pPr/>
              <a:t>11.2.2013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055A-05A3-44AA-8CEC-FC4984E082C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956-5419-428E-B09F-8871DD6E9D7C}" type="datetimeFigureOut">
              <a:rPr lang="sr-Latn-CS" smtClean="0"/>
              <a:pPr/>
              <a:t>11.2.2013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CF055A-05A3-44AA-8CEC-FC4984E082C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BF2956-5419-428E-B09F-8871DD6E9D7C}" type="datetimeFigureOut">
              <a:rPr lang="sr-Latn-CS" smtClean="0"/>
              <a:pPr/>
              <a:t>11.2.2013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CF055A-05A3-44AA-8CEC-FC4984E082CB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4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SIGURNOST NA INTERNETU</a:t>
            </a:r>
            <a:endParaRPr lang="hr-HR" sz="54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3857628"/>
            <a:ext cx="7343804" cy="1752600"/>
          </a:xfrm>
        </p:spPr>
        <p:txBody>
          <a:bodyPr>
            <a:normAutofit/>
          </a:bodyPr>
          <a:lstStyle/>
          <a:p>
            <a:r>
              <a:rPr lang="hr-HR" sz="48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Neželjeni sadržaj</a:t>
            </a:r>
            <a:endParaRPr lang="hr-HR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928694"/>
          </a:xfrm>
        </p:spPr>
        <p:txBody>
          <a:bodyPr>
            <a:normAutofit/>
          </a:bodyPr>
          <a:lstStyle/>
          <a:p>
            <a:r>
              <a:rPr lang="hr-HR" dirty="0" smtClean="0"/>
              <a:t>                       </a:t>
            </a:r>
            <a:r>
              <a:rPr lang="hr-HR" b="1" dirty="0" smtClean="0"/>
              <a:t>Spam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89120"/>
          </a:xfrm>
        </p:spPr>
        <p:txBody>
          <a:bodyPr>
            <a:normAutofit/>
          </a:bodyPr>
          <a:lstStyle/>
          <a:p>
            <a:endParaRPr lang="hr-HR" sz="2000" dirty="0" smtClean="0"/>
          </a:p>
          <a:p>
            <a:r>
              <a:rPr lang="hr-HR" sz="2000" dirty="0" smtClean="0"/>
              <a:t>Internet je mnogim svojim korisnicima sredstvo komunikacije.</a:t>
            </a:r>
          </a:p>
          <a:p>
            <a:r>
              <a:rPr lang="hr-HR" sz="2000" b="1" dirty="0" smtClean="0"/>
              <a:t>Spam</a:t>
            </a:r>
            <a:r>
              <a:rPr lang="hr-HR" sz="2000" dirty="0" smtClean="0"/>
              <a:t>-netražena poruka. On se smatra zloupotrebnim elektroničnim sustavom.</a:t>
            </a:r>
          </a:p>
          <a:p>
            <a:r>
              <a:rPr lang="hr-HR" sz="2000" dirty="0" smtClean="0"/>
              <a:t>Ima različitih vrsta </a:t>
            </a:r>
            <a:r>
              <a:rPr lang="hr-HR" sz="2000" dirty="0" err="1" smtClean="0"/>
              <a:t>spamova</a:t>
            </a:r>
            <a:r>
              <a:rPr lang="hr-HR" sz="2000" dirty="0" smtClean="0"/>
              <a:t>:</a:t>
            </a:r>
          </a:p>
          <a:p>
            <a:pPr>
              <a:buNone/>
            </a:pPr>
            <a:r>
              <a:rPr lang="hr-HR" sz="2000" dirty="0" smtClean="0"/>
              <a:t>	 1. Spam putem diskusijskih grupa</a:t>
            </a:r>
          </a:p>
          <a:p>
            <a:pPr>
              <a:buNone/>
            </a:pPr>
            <a:r>
              <a:rPr lang="hr-HR" sz="2000" dirty="0" smtClean="0"/>
              <a:t> 	2. </a:t>
            </a:r>
            <a:r>
              <a:rPr lang="hr-HR" sz="2000" dirty="0" err="1" smtClean="0"/>
              <a:t>Spam</a:t>
            </a:r>
            <a:r>
              <a:rPr lang="hr-HR" sz="2000" dirty="0" smtClean="0"/>
              <a:t> putem pretraživača weba</a:t>
            </a:r>
          </a:p>
          <a:p>
            <a:pPr>
              <a:buNone/>
            </a:pPr>
            <a:r>
              <a:rPr lang="hr-HR" sz="2000" dirty="0" smtClean="0"/>
              <a:t>	</a:t>
            </a:r>
            <a:r>
              <a:rPr lang="hr-HR" sz="1800" dirty="0" smtClean="0"/>
              <a:t>3. </a:t>
            </a:r>
            <a:r>
              <a:rPr lang="hr-HR" sz="1800" dirty="0" err="1" smtClean="0"/>
              <a:t>Spam</a:t>
            </a:r>
            <a:r>
              <a:rPr lang="hr-HR" sz="1800" dirty="0" smtClean="0"/>
              <a:t> putem blogova</a:t>
            </a:r>
          </a:p>
          <a:p>
            <a:pPr>
              <a:buNone/>
            </a:pPr>
            <a:r>
              <a:rPr lang="hr-HR" sz="2000" dirty="0" smtClean="0"/>
              <a:t>	4. </a:t>
            </a:r>
            <a:r>
              <a:rPr lang="hr-HR" sz="2000" dirty="0" err="1" smtClean="0"/>
              <a:t>Spam</a:t>
            </a:r>
            <a:r>
              <a:rPr lang="hr-HR" sz="2000" dirty="0" smtClean="0"/>
              <a:t> putem mobilnih telefona    </a:t>
            </a:r>
          </a:p>
        </p:txBody>
      </p:sp>
      <p:pic>
        <p:nvPicPr>
          <p:cNvPr id="1026" name="Picture 2" descr="\\OŠLASLOVO\Učionica\Informatika\6.r\Iris Gašpar\slike\sp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789040"/>
            <a:ext cx="3048000" cy="27495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00132"/>
          </a:xfrm>
        </p:spPr>
        <p:txBody>
          <a:bodyPr/>
          <a:lstStyle/>
          <a:p>
            <a:r>
              <a:rPr lang="hr-HR" dirty="0" smtClean="0"/>
              <a:t>             </a:t>
            </a:r>
            <a:r>
              <a:rPr lang="hr-HR" sz="5400" b="1" dirty="0" smtClean="0"/>
              <a:t>Spam blogovi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3357586"/>
          </a:xfrm>
        </p:spPr>
        <p:txBody>
          <a:bodyPr>
            <a:normAutofit/>
          </a:bodyPr>
          <a:lstStyle/>
          <a:p>
            <a:endParaRPr lang="hr-HR" sz="2000" b="1" dirty="0" smtClean="0"/>
          </a:p>
          <a:p>
            <a:r>
              <a:rPr lang="hr-HR" sz="2000" b="1" dirty="0" smtClean="0"/>
              <a:t>Spam blogovi</a:t>
            </a:r>
            <a:r>
              <a:rPr lang="hr-HR" sz="2000" dirty="0" smtClean="0"/>
              <a:t>-su web blog stranice. </a:t>
            </a:r>
          </a:p>
          <a:p>
            <a:r>
              <a:rPr lang="vi-VN" sz="2000" dirty="0" smtClean="0"/>
              <a:t>Često se događa da se pojmovi spama u blogovima i spam blogova pomiješaju.</a:t>
            </a:r>
            <a:endParaRPr lang="hr-HR" sz="2000" dirty="0" smtClean="0"/>
          </a:p>
          <a:p>
            <a:r>
              <a:rPr lang="hr-HR" sz="2000" dirty="0" smtClean="0"/>
              <a:t>Spam blogovi zadaju velike brige besplatnim davateljima blog usluga.</a:t>
            </a:r>
          </a:p>
          <a:p>
            <a:r>
              <a:rPr lang="hr-HR" sz="2000" dirty="0" smtClean="0"/>
              <a:t>Neki stručnjaci procjenjuju da je čak jedan od pet blogova splog.</a:t>
            </a:r>
            <a:endParaRPr lang="hr-HR" sz="2000" b="1" dirty="0"/>
          </a:p>
        </p:txBody>
      </p:sp>
      <p:pic>
        <p:nvPicPr>
          <p:cNvPr id="2050" name="Picture 2" descr="\\OŠLASLOVO\Učionica\Informatika\6.r\Iris Gašpar\slike\BestBlogAw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797152"/>
            <a:ext cx="2736304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hr-HR" b="1" dirty="0" smtClean="0"/>
              <a:t>                       Spim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39986"/>
          </a:xfrm>
        </p:spPr>
        <p:txBody>
          <a:bodyPr/>
          <a:lstStyle/>
          <a:p>
            <a:endParaRPr lang="pl-PL" sz="2000" dirty="0" smtClean="0"/>
          </a:p>
          <a:p>
            <a:r>
              <a:rPr lang="pl-PL" sz="2000" dirty="0" smtClean="0"/>
              <a:t>To  je oblik spam poruka koje se šalju putem klijenata za komunikaciju u realnom vremenu</a:t>
            </a:r>
            <a:r>
              <a:rPr lang="pl-PL" dirty="0" smtClean="0"/>
              <a:t>.</a:t>
            </a:r>
          </a:p>
          <a:p>
            <a:r>
              <a:rPr lang="hr-HR" dirty="0" smtClean="0"/>
              <a:t> </a:t>
            </a:r>
            <a:r>
              <a:rPr lang="hr-HR" sz="2000" dirty="0" smtClean="0"/>
              <a:t>Spim poruka se sa sadržajem ne razlikuje puno od spam poruke.</a:t>
            </a:r>
          </a:p>
          <a:p>
            <a:r>
              <a:rPr lang="hr-HR" dirty="0" smtClean="0"/>
              <a:t> </a:t>
            </a:r>
            <a:r>
              <a:rPr lang="hr-HR" sz="2000" dirty="0" smtClean="0"/>
              <a:t>Slanje spim poruka najčešće provode programi koji prikupljaju imena korisnika,klijenata s interneta i simuliraju ljudskog korisnika šaljući spim poruke osobama čija su imena prikupili.</a:t>
            </a:r>
            <a:endParaRPr lang="hr-HR" sz="2000" b="1" dirty="0"/>
          </a:p>
        </p:txBody>
      </p:sp>
      <p:pic>
        <p:nvPicPr>
          <p:cNvPr id="3074" name="Picture 2" descr="\\OŠLASLOVO\Učionica\Informatika\6.r\Iris Gašpar\slike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797152"/>
            <a:ext cx="2088232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hr-HR" b="1" dirty="0" smtClean="0"/>
              <a:t>                    Hoaxing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72816"/>
            <a:ext cx="8072494" cy="3024336"/>
          </a:xfrm>
        </p:spPr>
        <p:txBody>
          <a:bodyPr>
            <a:normAutofit/>
          </a:bodyPr>
          <a:lstStyle/>
          <a:p>
            <a:endParaRPr lang="hr-HR" sz="2000" dirty="0" smtClean="0"/>
          </a:p>
          <a:p>
            <a:r>
              <a:rPr lang="hr-HR" sz="2000" dirty="0" smtClean="0"/>
              <a:t>Poruku poslanu elektroničkom poštom u svrhu namjernog dezinformiranja, zastrašivanja ili uznemiravanja primatelja nazivamo hoax.</a:t>
            </a:r>
          </a:p>
          <a:p>
            <a:r>
              <a:rPr lang="hr-HR" sz="2000" dirty="0" smtClean="0"/>
              <a:t>Autori hoax poruka se uglavnom pouzdaju u čovjekovu želju da pomogne sebi i drugima, želju za lakom zaradom ili praznovjernost.</a:t>
            </a:r>
          </a:p>
          <a:p>
            <a:r>
              <a:rPr lang="vi-VN" sz="2000" dirty="0" smtClean="0"/>
              <a:t>Hoax počinje biti štetan i opasan onda kada navodi čovjeka na poduzimanje određenih djela koja mogu naškoditi njemu ili ljudima oko njega</a:t>
            </a:r>
            <a:r>
              <a:rPr lang="hr-HR" sz="2000" dirty="0" smtClean="0"/>
              <a:t>.</a:t>
            </a:r>
          </a:p>
          <a:p>
            <a:endParaRPr lang="hr-HR" sz="2000" dirty="0" smtClean="0"/>
          </a:p>
          <a:p>
            <a:pPr>
              <a:buNone/>
            </a:pPr>
            <a:endParaRPr lang="hr-HR" sz="2000" dirty="0" smtClean="0"/>
          </a:p>
        </p:txBody>
      </p:sp>
      <p:pic>
        <p:nvPicPr>
          <p:cNvPr id="4098" name="Picture 2" descr="\\OŠLASLOVO\Učionica\Informatika\6.r\Iris Gašpar\slike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581128"/>
            <a:ext cx="2520280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                             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4800" dirty="0" smtClean="0"/>
              <a:t>                 </a:t>
            </a:r>
            <a:r>
              <a:rPr lang="hr-HR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KRAJ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lvl="1" algn="r">
              <a:buNone/>
            </a:pPr>
            <a:r>
              <a:rPr lang="hr-HR" dirty="0" smtClean="0"/>
              <a:t>Iris Gašpar, 12.g. OŠ </a:t>
            </a:r>
            <a:r>
              <a:rPr lang="hr-HR" dirty="0" err="1" smtClean="0"/>
              <a:t>Laslovo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168</Words>
  <Application>Microsoft Office PowerPoint</Application>
  <PresentationFormat>Prikaz na zaslonu (4:3)</PresentationFormat>
  <Paragraphs>38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Flow</vt:lpstr>
      <vt:lpstr>SIGURNOST NA INTERNETU</vt:lpstr>
      <vt:lpstr>                       Spam</vt:lpstr>
      <vt:lpstr>             Spam blogovi</vt:lpstr>
      <vt:lpstr>                       Spim</vt:lpstr>
      <vt:lpstr>                    Hoaxing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Profa</cp:lastModifiedBy>
  <cp:revision>24</cp:revision>
  <dcterms:created xsi:type="dcterms:W3CDTF">2013-01-31T14:25:08Z</dcterms:created>
  <dcterms:modified xsi:type="dcterms:W3CDTF">2013-02-11T14:32:22Z</dcterms:modified>
</cp:coreProperties>
</file>