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5472EC-C922-44CF-8668-79D55E5629F5}" type="datetimeFigureOut">
              <a:rPr lang="hr-HR" smtClean="0"/>
              <a:pPr/>
              <a:t>14.2.2013.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42D426-3453-4465-8332-BCC7E0142CE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029604" cy="2259683"/>
          </a:xfrm>
          <a:solidFill>
            <a:srgbClr val="FFFF00"/>
          </a:solidFill>
        </p:spPr>
        <p:txBody>
          <a:bodyPr anchor="ctr">
            <a:noAutofit/>
          </a:bodyPr>
          <a:lstStyle/>
          <a:p>
            <a:pPr algn="ctr"/>
            <a:r>
              <a:rPr lang="hr-HR" sz="3200" b="1" i="1" dirty="0" smtClean="0">
                <a:solidFill>
                  <a:srgbClr val="92D050"/>
                </a:solidFill>
              </a:rPr>
              <a:t/>
            </a:r>
            <a:br>
              <a:rPr lang="hr-HR" sz="3200" b="1" i="1" dirty="0" smtClean="0">
                <a:solidFill>
                  <a:srgbClr val="92D050"/>
                </a:solidFill>
              </a:rPr>
            </a:br>
            <a:r>
              <a:rPr lang="hr-HR" sz="3200" b="1" i="1" dirty="0" smtClean="0">
                <a:solidFill>
                  <a:srgbClr val="92D050"/>
                </a:solidFill>
              </a:rPr>
              <a:t/>
            </a:r>
            <a:br>
              <a:rPr lang="hr-HR" sz="3200" b="1" i="1" dirty="0" smtClean="0">
                <a:solidFill>
                  <a:srgbClr val="92D050"/>
                </a:solidFill>
              </a:rPr>
            </a:br>
            <a:r>
              <a:rPr lang="hr-HR" sz="3200" b="1" i="1" dirty="0" smtClean="0">
                <a:solidFill>
                  <a:srgbClr val="92D050"/>
                </a:solidFill>
              </a:rPr>
              <a:t>ZAŠTITA OSOBNIH PODATAKA</a:t>
            </a:r>
            <a:r>
              <a:rPr lang="hr-HR" sz="7200" b="1" i="1" dirty="0" smtClean="0">
                <a:solidFill>
                  <a:srgbClr val="92D050"/>
                </a:solidFill>
              </a:rPr>
              <a:t/>
            </a:r>
            <a:br>
              <a:rPr lang="hr-HR" sz="7200" b="1" i="1" dirty="0" smtClean="0">
                <a:solidFill>
                  <a:srgbClr val="92D050"/>
                </a:solidFill>
              </a:rPr>
            </a:br>
            <a:endParaRPr lang="hr-HR" sz="7200" b="1" i="1" dirty="0">
              <a:solidFill>
                <a:srgbClr val="92D05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4067944" y="522920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000" dirty="0" smtClean="0">
                <a:solidFill>
                  <a:schemeClr val="bg1"/>
                </a:solidFill>
              </a:rPr>
              <a:t>Goran </a:t>
            </a:r>
            <a:r>
              <a:rPr lang="hr-HR" sz="2000" dirty="0" err="1" smtClean="0">
                <a:solidFill>
                  <a:schemeClr val="bg1"/>
                </a:solidFill>
              </a:rPr>
              <a:t>Mrzić</a:t>
            </a:r>
            <a:r>
              <a:rPr lang="hr-HR" sz="2000" dirty="0" smtClean="0">
                <a:solidFill>
                  <a:schemeClr val="bg1"/>
                </a:solidFill>
              </a:rPr>
              <a:t>, 6.r. OŠ </a:t>
            </a:r>
            <a:r>
              <a:rPr lang="hr-HR" sz="2000" dirty="0" err="1" smtClean="0">
                <a:solidFill>
                  <a:schemeClr val="bg1"/>
                </a:solidFill>
              </a:rPr>
              <a:t>Laslovo</a:t>
            </a:r>
            <a:endParaRPr lang="hr-H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 descr="crtani-filmovi-pozadine-za-desktop-0008-Pajo-pat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5702" y="3212976"/>
            <a:ext cx="2688298" cy="2016224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1259632" y="332656"/>
            <a:ext cx="3456384" cy="1214446"/>
          </a:xfrm>
          <a:prstGeom prst="cloudCallout">
            <a:avLst>
              <a:gd name="adj1" fmla="val -43661"/>
              <a:gd name="adj2" fmla="val 1621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Gdje ćeš </a:t>
            </a:r>
            <a:r>
              <a:rPr lang="hr-HR" sz="2400" dirty="0" err="1" smtClean="0">
                <a:solidFill>
                  <a:schemeClr val="bg1"/>
                </a:solidFill>
              </a:rPr>
              <a:t>Pajooo</a:t>
            </a:r>
            <a:r>
              <a:rPr lang="hr-HR" sz="2400" dirty="0" smtClean="0">
                <a:solidFill>
                  <a:schemeClr val="bg1"/>
                </a:solidFill>
              </a:rPr>
              <a:t>!?</a:t>
            </a:r>
          </a:p>
          <a:p>
            <a:pPr algn="ctr"/>
            <a:endParaRPr lang="hr-HR" dirty="0" smtClean="0">
              <a:solidFill>
                <a:srgbClr val="92D050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635896" y="1268760"/>
            <a:ext cx="4392488" cy="1859668"/>
          </a:xfrm>
          <a:prstGeom prst="cloudCallout">
            <a:avLst>
              <a:gd name="adj1" fmla="val 32573"/>
              <a:gd name="adj2" fmla="val 7064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Evo </a:t>
            </a:r>
            <a:r>
              <a:rPr lang="hr-HR" sz="2400" dirty="0" smtClean="0">
                <a:solidFill>
                  <a:schemeClr val="bg1"/>
                </a:solidFill>
              </a:rPr>
              <a:t>me… žurim… </a:t>
            </a:r>
            <a:r>
              <a:rPr lang="hr-HR" sz="2400" dirty="0" smtClean="0">
                <a:solidFill>
                  <a:schemeClr val="bg1"/>
                </a:solidFill>
              </a:rPr>
              <a:t>dobio</a:t>
            </a:r>
          </a:p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 sam novi komp..!</a:t>
            </a:r>
          </a:p>
          <a:p>
            <a:pPr algn="ctr"/>
            <a:endParaRPr lang="hr-HR" dirty="0">
              <a:solidFill>
                <a:srgbClr val="92D050"/>
              </a:solidFill>
            </a:endParaRPr>
          </a:p>
        </p:txBody>
      </p:sp>
      <p:pic>
        <p:nvPicPr>
          <p:cNvPr id="14" name="Content Placeholder 12" descr="Batma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701638"/>
            <a:ext cx="2571736" cy="415636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Obični oblačić 13"/>
          <p:cNvSpPr/>
          <p:nvPr/>
        </p:nvSpPr>
        <p:spPr>
          <a:xfrm>
            <a:off x="0" y="188640"/>
            <a:ext cx="4752528" cy="1512168"/>
          </a:xfrm>
          <a:prstGeom prst="cloudCallout">
            <a:avLst>
              <a:gd name="adj1" fmla="val -16811"/>
              <a:gd name="adj2" fmla="val 106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Ima li još štogod novoga kod tebe???</a:t>
            </a: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15" name="Slika 14" descr="crtani-filmovi-pozadine-za-desktop-0008-Pajo-pat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89040"/>
            <a:ext cx="2880319" cy="2160240"/>
          </a:xfrm>
          <a:prstGeom prst="rect">
            <a:avLst/>
          </a:prstGeom>
        </p:spPr>
      </p:pic>
      <p:sp>
        <p:nvSpPr>
          <p:cNvPr id="16" name="Obični oblačić 15"/>
          <p:cNvSpPr/>
          <p:nvPr/>
        </p:nvSpPr>
        <p:spPr>
          <a:xfrm>
            <a:off x="4788024" y="836712"/>
            <a:ext cx="4104456" cy="2304256"/>
          </a:xfrm>
          <a:prstGeom prst="cloudCallout">
            <a:avLst>
              <a:gd name="adj1" fmla="val 6001"/>
              <a:gd name="adj2" fmla="val 938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Da! Napravio sam novi </a:t>
            </a:r>
            <a:r>
              <a:rPr lang="hr-HR" sz="2400" dirty="0" err="1" smtClean="0">
                <a:solidFill>
                  <a:schemeClr val="bg1"/>
                </a:solidFill>
              </a:rPr>
              <a:t>Facebook</a:t>
            </a:r>
            <a:r>
              <a:rPr lang="hr-HR" sz="2400" dirty="0" smtClean="0">
                <a:solidFill>
                  <a:schemeClr val="bg1"/>
                </a:solidFill>
              </a:rPr>
              <a:t> profil! Lozinka mi je PAJO!!!</a:t>
            </a: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10" name="Content Placeholder 12" descr="Batma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285992"/>
            <a:ext cx="2928926" cy="366871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Obični oblačić 4"/>
          <p:cNvSpPr/>
          <p:nvPr/>
        </p:nvSpPr>
        <p:spPr>
          <a:xfrm>
            <a:off x="0" y="188640"/>
            <a:ext cx="5076056" cy="2448272"/>
          </a:xfrm>
          <a:prstGeom prst="cloudCallout">
            <a:avLst>
              <a:gd name="adj1" fmla="val -18229"/>
              <a:gd name="adj2" fmla="val 918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Za tvoju sigurnost i sigurnost tvog </a:t>
            </a:r>
            <a:r>
              <a:rPr lang="hr-HR" sz="2400" smtClean="0">
                <a:solidFill>
                  <a:schemeClr val="bg1"/>
                </a:solidFill>
              </a:rPr>
              <a:t>profila</a:t>
            </a:r>
            <a:r>
              <a:rPr lang="hr-HR" sz="2400" smtClean="0">
                <a:solidFill>
                  <a:schemeClr val="bg1"/>
                </a:solidFill>
              </a:rPr>
              <a:t>, ne </a:t>
            </a:r>
            <a:r>
              <a:rPr lang="hr-HR" sz="2400" dirty="0" smtClean="0">
                <a:solidFill>
                  <a:schemeClr val="bg1"/>
                </a:solidFill>
              </a:rPr>
              <a:t>bi smio govoriti svima svoju lozinku.</a:t>
            </a: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6" name="Slika 5" descr="crtani-filmovi-pozadine-za-desktop-0008-Pajo-pat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509120"/>
            <a:ext cx="2880319" cy="2160240"/>
          </a:xfrm>
          <a:prstGeom prst="rect">
            <a:avLst/>
          </a:prstGeom>
        </p:spPr>
      </p:pic>
      <p:sp>
        <p:nvSpPr>
          <p:cNvPr id="7" name="Obični oblačić 6"/>
          <p:cNvSpPr/>
          <p:nvPr/>
        </p:nvSpPr>
        <p:spPr>
          <a:xfrm>
            <a:off x="5508104" y="476672"/>
            <a:ext cx="3384376" cy="3312368"/>
          </a:xfrm>
          <a:prstGeom prst="cloudCallout">
            <a:avLst>
              <a:gd name="adj1" fmla="val 3730"/>
              <a:gd name="adj2" fmla="val 7159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</a:rPr>
              <a:t>Dobro, nisam znao, hvala ti puno… Idem odmah promijeniti lozinku!!!!</a:t>
            </a: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13" name="Content Placeholder 12" descr="Batma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3357562"/>
            <a:ext cx="2786050" cy="35004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2" descr="Bat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4958088"/>
            <a:ext cx="1512168" cy="1899912"/>
          </a:xfrm>
        </p:spPr>
      </p:pic>
      <p:pic>
        <p:nvPicPr>
          <p:cNvPr id="5" name="Slika 4" descr="crtani-filmovi-pozadine-za-desktop-0008-Pajo-pat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941168"/>
            <a:ext cx="2555775" cy="1916832"/>
          </a:xfrm>
          <a:prstGeom prst="rect">
            <a:avLst/>
          </a:prstGeom>
        </p:spPr>
      </p:pic>
      <p:sp>
        <p:nvSpPr>
          <p:cNvPr id="6" name="Obični oblačić 5"/>
          <p:cNvSpPr/>
          <p:nvPr/>
        </p:nvSpPr>
        <p:spPr>
          <a:xfrm>
            <a:off x="0" y="0"/>
            <a:ext cx="9144000" cy="3789040"/>
          </a:xfrm>
          <a:prstGeom prst="cloudCallout">
            <a:avLst>
              <a:gd name="adj1" fmla="val 1772"/>
              <a:gd name="adj2" fmla="val 882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dirty="0" smtClean="0">
                <a:solidFill>
                  <a:schemeClr val="bg1"/>
                </a:solidFill>
              </a:rPr>
              <a:t>Svoje lozinke ili osobne podatke kao što su: adresa, </a:t>
            </a:r>
            <a:r>
              <a:rPr lang="hr-HR" sz="2200" dirty="0" err="1" smtClean="0">
                <a:solidFill>
                  <a:schemeClr val="bg1"/>
                </a:solidFill>
              </a:rPr>
              <a:t>oib</a:t>
            </a:r>
            <a:r>
              <a:rPr lang="hr-HR" sz="2200" dirty="0" smtClean="0">
                <a:solidFill>
                  <a:schemeClr val="bg1"/>
                </a:solidFill>
              </a:rPr>
              <a:t>, broj mobitela i slično NE SMIJU se objavljivati na internetu. To je opasno jer nam zločinci mogu ući u trag i tko zna što bi nam se moglo dogoditi!</a:t>
            </a:r>
          </a:p>
          <a:p>
            <a:pPr algn="ctr"/>
            <a:r>
              <a:rPr lang="hr-HR" sz="2200" dirty="0" smtClean="0">
                <a:solidFill>
                  <a:schemeClr val="bg1"/>
                </a:solidFill>
              </a:rPr>
              <a:t>I ne smijemo imati kontakt s nepoznatim osobama zato što su ti profili obično lažni!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133</Words>
  <Application>Microsoft Office PowerPoint</Application>
  <PresentationFormat>Prikaz na zaslonu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Verve</vt:lpstr>
      <vt:lpstr>  ZAŠTITA OSOBNIH PODATAKA 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OSOBNIH PODATAKA</dc:title>
  <dc:creator>OŠ Laslovo 7</dc:creator>
  <cp:lastModifiedBy>Laslovo</cp:lastModifiedBy>
  <cp:revision>15</cp:revision>
  <dcterms:created xsi:type="dcterms:W3CDTF">2013-02-07T11:42:42Z</dcterms:created>
  <dcterms:modified xsi:type="dcterms:W3CDTF">2013-02-14T10:44:15Z</dcterms:modified>
</cp:coreProperties>
</file>